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62g:  </a:t>
            </a:r>
            <a:r>
              <a:rPr lang="es-ES_tradnl" dirty="0" smtClean="0"/>
              <a:t>¿Cómo es el segundo partido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Santiago </a:t>
            </a:r>
            <a:r>
              <a:rPr lang="es-ES_tradnl" dirty="0" err="1" smtClean="0"/>
              <a:t>didn’t</a:t>
            </a:r>
            <a:r>
              <a:rPr lang="es-ES_tradnl" dirty="0" smtClean="0"/>
              <a:t> </a:t>
            </a:r>
            <a:r>
              <a:rPr lang="es-ES_tradnl" dirty="0" err="1" smtClean="0"/>
              <a:t>know</a:t>
            </a:r>
            <a:r>
              <a:rPr lang="es-ES_tradnl" dirty="0" smtClean="0"/>
              <a:t> </a:t>
            </a:r>
            <a:r>
              <a:rPr lang="es-ES_tradnl" dirty="0" err="1" smtClean="0"/>
              <a:t>how</a:t>
            </a:r>
            <a:r>
              <a:rPr lang="es-ES_tradnl" dirty="0" smtClean="0"/>
              <a:t> to </a:t>
            </a:r>
            <a:r>
              <a:rPr lang="es-ES_tradnl" dirty="0" err="1" smtClean="0"/>
              <a:t>manage</a:t>
            </a:r>
            <a:r>
              <a:rPr lang="es-ES_tradnl" dirty="0" smtClean="0"/>
              <a:t> </a:t>
            </a:r>
            <a:r>
              <a:rPr lang="es-ES_tradnl" dirty="0" err="1" smtClean="0"/>
              <a:t>his</a:t>
            </a:r>
            <a:r>
              <a:rPr lang="es-ES_tradnl" dirty="0" smtClean="0"/>
              <a:t> </a:t>
            </a:r>
            <a:r>
              <a:rPr lang="es-ES_tradnl" dirty="0" err="1" smtClean="0"/>
              <a:t>asthma</a:t>
            </a:r>
            <a:r>
              <a:rPr lang="es-ES_tradnl" dirty="0" smtClean="0"/>
              <a:t>?  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62g:</a:t>
            </a:r>
          </a:p>
          <a:p>
            <a:pPr marL="0" indent="0">
              <a:buNone/>
            </a:pPr>
            <a:r>
              <a:rPr lang="es-ES_tradnl" dirty="0" smtClean="0"/>
              <a:t>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</a:t>
            </a:r>
            <a:r>
              <a:rPr lang="es-ES_tradnl" dirty="0" smtClean="0"/>
              <a:t>22-25</a:t>
            </a:r>
            <a:endParaRPr lang="es-ES_tradnl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16 de mayo del 2017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7760</TotalTime>
  <Words>65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16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57</cp:revision>
  <cp:lastPrinted>2016-04-22T19:22:12Z</cp:lastPrinted>
  <dcterms:created xsi:type="dcterms:W3CDTF">2014-12-15T19:13:06Z</dcterms:created>
  <dcterms:modified xsi:type="dcterms:W3CDTF">2017-05-16T19:13:24Z</dcterms:modified>
</cp:coreProperties>
</file>